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24874bc9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a24874bc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a24874bc9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a24874bc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a24874bc9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a24874bc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a24874bc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3a24874bc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a24874bc9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a24874bc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a24874bc9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a24874bc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24874bc9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a24874bc9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a24874b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a24874b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a24874bc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a24874bc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66e85b6baca07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e66e85b6baca07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9c99af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c9c99af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c9c99af9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c9c99af9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9c99af9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c9c99af9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c9c99af9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c9c99af9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6" name="Google Shape;15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is er nog werk in de toekomst?</a:t>
            </a:r>
            <a:endParaRPr/>
          </a:p>
        </p:txBody>
      </p:sp>
      <p:pic>
        <p:nvPicPr>
          <p:cNvPr id="175" name="Google Shape;1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62306"/>
            <a:ext cx="9144000" cy="188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00" y="800625"/>
            <a:ext cx="7395950" cy="23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6"/>
          <p:cNvSpPr txBox="1"/>
          <p:nvPr/>
        </p:nvSpPr>
        <p:spPr>
          <a:xfrm>
            <a:off x="628625" y="3159650"/>
            <a:ext cx="72723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latin typeface="Calibri"/>
                <a:ea typeface="Calibri"/>
                <a:cs typeface="Calibri"/>
                <a:sym typeface="Calibri"/>
              </a:rPr>
              <a:t>Marion McGovern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6525" y="2018599"/>
            <a:ext cx="1960375" cy="29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/>
          <p:nvPr/>
        </p:nvSpPr>
        <p:spPr>
          <a:xfrm>
            <a:off x="577738" y="1446750"/>
            <a:ext cx="81726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“We need to unbundle what we call work today. 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It means that we don’t work 40 hours a week at one place anymore. 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Maybe we work 20 hours a week at one job that gives us a good wage and 15 hours a week at another job that doesn’t pay that well, but gives us a lot of value for ourselves in terms of satisfaction”.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Viktor Mayer-Schönberger, Big data en de economie,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l" sz="1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Buitenhof 21 januari 2019,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9" name="Google Shape;23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900" y="3420675"/>
            <a:ext cx="238125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675" y="204725"/>
            <a:ext cx="4402650" cy="4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388" y="231525"/>
            <a:ext cx="3980421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8208" y="1025475"/>
            <a:ext cx="4123392" cy="309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0425" y="962088"/>
            <a:ext cx="2343150" cy="356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100" y="869199"/>
            <a:ext cx="2498325" cy="375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6675" y="869200"/>
            <a:ext cx="2498324" cy="391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1"/>
          <p:cNvSpPr txBox="1"/>
          <p:nvPr/>
        </p:nvSpPr>
        <p:spPr>
          <a:xfrm>
            <a:off x="386213" y="1119412"/>
            <a:ext cx="83715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werk krijgt andere plek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werk wordt steeds minder (uren en beschikbaarheid)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kwalificaties voor veel beroepen zijn dan ook minder belangrijk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opleiding dus ook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werkgevers moeten het doen met wat er is in plaats van blijven dromen van de perfecte werknemer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grens tussen werken en niet-werken vervaagd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3" name="Google Shape;263;p51"/>
          <p:cNvSpPr txBox="1"/>
          <p:nvPr>
            <p:ph type="title"/>
          </p:nvPr>
        </p:nvSpPr>
        <p:spPr>
          <a:xfrm>
            <a:off x="572300" y="85038"/>
            <a:ext cx="7886700" cy="994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werk is overschat, </a:t>
            </a:r>
            <a:r>
              <a:rPr lang="nl"/>
              <a:t>wat betekent dat?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88" y="152400"/>
            <a:ext cx="752901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00" y="368863"/>
            <a:ext cx="8735201" cy="440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Arbeidsdeelname-in-personen-2016-17-08-29.jpeg" id="194" name="Google Shape;19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550" y="304750"/>
            <a:ext cx="4584860" cy="433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beidsdeelname-in-vte-2016-17-08-29.jpeg" id="195" name="Google Shape;19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8006" y="304750"/>
            <a:ext cx="4490244" cy="4242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Ontwikkelingen</a:t>
            </a:r>
            <a:endParaRPr/>
          </a:p>
        </p:txBody>
      </p:sp>
      <p:sp>
        <p:nvSpPr>
          <p:cNvPr id="201" name="Google Shape;201;p4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Robotisering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Tekort gekwalificeerde mensen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Vergrijzing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Ontgroening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Paradoxen</a:t>
            </a:r>
            <a:endParaRPr/>
          </a:p>
        </p:txBody>
      </p:sp>
      <p:sp>
        <p:nvSpPr>
          <p:cNvPr id="207" name="Google Shape;207;p42"/>
          <p:cNvSpPr txBox="1"/>
          <p:nvPr>
            <p:ph idx="1" type="body"/>
          </p:nvPr>
        </p:nvSpPr>
        <p:spPr>
          <a:xfrm>
            <a:off x="577675" y="1420219"/>
            <a:ext cx="7886700" cy="3263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Te</a:t>
            </a:r>
            <a:r>
              <a:rPr lang="nl"/>
              <a:t>veel of te weinig mensen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/>
              <a:t>5 dagen werken en 2 dagen weekend of 3 dagen werken en 4 dagen weekend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Paradoxen</a:t>
            </a:r>
            <a:endParaRPr/>
          </a:p>
        </p:txBody>
      </p:sp>
      <p:sp>
        <p:nvSpPr>
          <p:cNvPr id="213" name="Google Shape;213;p43"/>
          <p:cNvSpPr txBox="1"/>
          <p:nvPr>
            <p:ph idx="1" type="body"/>
          </p:nvPr>
        </p:nvSpPr>
        <p:spPr>
          <a:xfrm>
            <a:off x="628650" y="1369225"/>
            <a:ext cx="8087100" cy="3263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rgbClr val="222222"/>
                </a:solidFill>
                <a:highlight>
                  <a:srgbClr val="FFFFFF"/>
                </a:highlight>
              </a:rPr>
              <a:t>Mensen die werken willen minder werken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222222"/>
                </a:solidFill>
                <a:highlight>
                  <a:srgbClr val="FFFFFF"/>
                </a:highlight>
              </a:rPr>
              <a:t>Mensen die niet werken moeten werken omdat het hun goed voor hen 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00" y="290175"/>
            <a:ext cx="874395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4775" y="975300"/>
            <a:ext cx="2666550" cy="398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25" y="631300"/>
            <a:ext cx="7619816" cy="19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975" y="2732200"/>
            <a:ext cx="3318823" cy="22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5"/>
          <p:cNvSpPr txBox="1"/>
          <p:nvPr/>
        </p:nvSpPr>
        <p:spPr>
          <a:xfrm>
            <a:off x="523875" y="2732200"/>
            <a:ext cx="3397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Jan Latten, demograaf CBS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 Trouw, 25 juni 2018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