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d90a2d91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d90a2d91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d90a2d91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d90a2d91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d90a2d91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d90a2d91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d90a2d91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d90a2d91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d90a2d9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d90a2d9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d90a2d9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d90a2d9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d90a2d91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d90a2d91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d90a2d91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d90a2d91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hyperlink" Target="http://www.kunstkerkhogeland.n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327802" y="-275725"/>
            <a:ext cx="6488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4100"/>
              <a:t>masterclass Brede Welvaart</a:t>
            </a:r>
            <a:endParaRPr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/>
              <a:t>W</a:t>
            </a:r>
            <a:r>
              <a:rPr lang="nl" sz="4800"/>
              <a:t>eten we wat we meten?</a:t>
            </a:r>
            <a:endParaRPr sz="48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2625" y="1858325"/>
            <a:ext cx="3629576" cy="246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1951" y="2978550"/>
            <a:ext cx="1688424" cy="1883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49025" y="4479600"/>
            <a:ext cx="80175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KunstKerk Warffum, 28 februari 2024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6" cy="375395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860250" y="4299325"/>
            <a:ext cx="74235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4"/>
              </a:rPr>
              <a:t>www.kunstkerkhogeland.nl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251" y="0"/>
            <a:ext cx="62174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113" y="371475"/>
            <a:ext cx="3533775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56" y="0"/>
            <a:ext cx="78684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775" y="400050"/>
            <a:ext cx="51244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9505"/>
            <a:ext cx="9144000" cy="258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355" y="0"/>
            <a:ext cx="672329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93852"/>
            <a:ext cx="9144001" cy="23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050" y="211701"/>
            <a:ext cx="7093051" cy="22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